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34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74" r:id="rId15"/>
    <p:sldId id="349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2" r:id="rId32"/>
    <p:sldId id="294" r:id="rId33"/>
    <p:sldId id="296" r:id="rId34"/>
    <p:sldId id="298" r:id="rId35"/>
    <p:sldId id="299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4" r:id="rId68"/>
    <p:sldId id="335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64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Two jellyfish touching against a dark blue background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Two jellyfish against a blue background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Slide 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esentation Title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Author and Dat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Presentation Subtitle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13" name="66BB23F0-55CD-477F-A9F2-CAD6F6B7A42F_4_5005_c.jpeg" descr="66BB23F0-55CD-477F-A9F2-CAD6F6B7A42F_4_50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87" y="1230381"/>
            <a:ext cx="6418218" cy="11410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218" name="8A30BBA7-FD7E-4F63-95C0-F744FF9A771D_4_5005_c.jpeg" descr="8A30BBA7-FD7E-4F63-95C0-F744FF9A771D_4_50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096" y="1591518"/>
            <a:ext cx="17277807" cy="9718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23" name="209E72B4-A643-4EF8-8B96-F70635187E6B_1_102_o.jpeg" descr="209E72B4-A643-4EF8-8B96-F70635187E6B_1_102_o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"/>
            <a:ext cx="24384000" cy="1370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2" name="E1DF027C-C5F3-4699-BAB4-957DC5CFB58F_1_105_c.jpeg" descr="E1DF027C-C5F3-4699-BAB4-957DC5CFB58F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9024B-EDF1-C5FC-EE4E-0AB590AB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Web AI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ADCBE-E96B-D5AF-CF3D-709B143CD19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709D5-2429-0329-2F16-458C74697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9209381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6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67" name="54B74D4E-946E-4BBD-8764-2E035FA4C835_1_105_c.jpeg" descr="54B74D4E-946E-4BBD-8764-2E035FA4C835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91" y="907868"/>
            <a:ext cx="14435909" cy="10826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1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2" name="C7903FBE-8806-4D5B-96E4-78D6778C1843_1_105_c.jpeg" descr="C7903FBE-8806-4D5B-96E4-78D6778C1843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6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77" name="3CA0DFA0-5E1F-4C9D-A11B-BF71D86635A2_1_105_c.jpeg" descr="3CA0DFA0-5E1F-4C9D-A11B-BF71D86635A2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2635250"/>
            <a:ext cx="15011400" cy="844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1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2" name="7A73C0F8-99F9-4662-A5E2-2BFAD336336C_1_105_c.jpeg" descr="7A73C0F8-99F9-4662-A5E2-2BFAD336336C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78" name="6D5F99F5-7D39-46F9-8796-B47A1EE9D065_1_105_c.jpeg" descr="6D5F99F5-7D39-46F9-8796-B47A1EE9D065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55600"/>
            <a:ext cx="9753600" cy="130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6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87" name="03907828-6D85-4BB9-84AE-9E49A79DC63F_1_105_c.jpeg" descr="03907828-6D85-4BB9-84AE-9E49A79DC63F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1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2" name="ACAFDA61-6F13-4B34-91A4-EA9255B612A6_1_105_c.jpeg" descr="ACAFDA61-6F13-4B34-91A4-EA9255B612A6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6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7" name="AEFBEB6C-32A7-4CFF-A617-3D1B47A0D440_1_105_c.jpeg" descr="AEFBEB6C-32A7-4CFF-A617-3D1B47A0D440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1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2" name="46C77B22-A2E1-47BD-B341-590A3D10A2CB_1_105_c.jpeg" descr="46C77B22-A2E1-47BD-B341-590A3D10A2CB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06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7" name="FB33A0E6-5E69-437B-A616-1E73EDDBABC1_1_105_c.jpeg" descr="FB33A0E6-5E69-437B-A616-1E73EDDBABC1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1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2" name="6CE678D3-4B9E-41FB-8D8B-06D03B7B0BFA_1_105_c.jpeg" descr="6CE678D3-4B9E-41FB-8D8B-06D03B7B0BFA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6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1" name="FCF25841-932A-4873-B0F8-B03B8584F3F3_1_105_c.jpeg" descr="FCF25841-932A-4873-B0F8-B03B8584F3F3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26" name="6350E7B0-EABD-456D-A867-B421BC2A4EC3_1_105_c.jpeg" descr="6350E7B0-EABD-456D-A867-B421BC2A4EC3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G" dirty="0" err="1"/>
              <a:t>Groq</a:t>
            </a:r>
            <a:endParaRPr dirty="0"/>
          </a:p>
        </p:txBody>
      </p:sp>
      <p:sp>
        <p:nvSpPr>
          <p:cNvPr id="33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3" name="13F21E4E-3DE4-49C4-A5A1-E13ABDD0E882_1_105_c.jpeg" descr="13F21E4E-3DE4-49C4-A5A1-E13ABDD0E882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40" name="42EFD465-8BA5-44BD-9734-FE5BE3D3CA38_1_105_c.jpeg" descr="42EFD465-8BA5-44BD-9734-FE5BE3D3CA38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50" name="1D225432-1DBC-4B43-8732-662F6496EFF7_1_105_c.jpeg" descr="1D225432-1DBC-4B43-8732-662F6496EFF7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0" name="A36E3A29-E7F1-43D9-82C8-A82B29CF715B_1_105_c.jpeg" descr="A36E3A29-E7F1-43D9-82C8-A82B29CF715B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0" name="D93FC121-F9C2-4B41-B356-9A9A70BAEC9B_1_105_c.jpeg" descr="D93FC121-F9C2-4B41-B356-9A9A70BAEC9B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80" name="BC89CAFF-2ACE-40AE-8075-71C823C5273C_1_105_c.jpeg" descr="BC89CAFF-2ACE-40AE-8075-71C823C5273C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4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385" name="EAF20EDE-34FF-45A7-A7A7-46FDF28E3301_1_105_c.jpeg" descr="EAF20EDE-34FF-45A7-A7A7-46FDF28E3301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77" y="1845127"/>
            <a:ext cx="15154366" cy="11365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4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95" name="83971DB5-F717-49CD-88AE-596117E44968_4_5005_c.jpeg" descr="83971DB5-F717-49CD-88AE-596117E44968_4_50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853" y="2370237"/>
            <a:ext cx="14991644" cy="843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G" dirty="0"/>
              <a:t>GitLab Duo</a:t>
            </a:r>
            <a:endParaRPr dirty="0"/>
          </a:p>
        </p:txBody>
      </p:sp>
      <p:sp>
        <p:nvSpPr>
          <p:cNvPr id="398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9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4" name="3C802322-C409-4065-A2C4-1183DB0C1CB7_1_105_c.jpeg" descr="3C802322-C409-4065-A2C4-1183DB0C1CB7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8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09" name="445F967E-7D7B-45D0-84B7-43ACB88F3A0E_1_105_c.jpeg" descr="445F967E-7D7B-45D0-84B7-43ACB88F3A0E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FD3EF-BB9C-02A0-CB39-D2466F6D7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OCBC Multi Agent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EE0DA-1195-6660-E93A-1C7C4FA4F6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D721A-8278-171D-FDD0-BBBDFB521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5705070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4" name="03DD9711-EDFA-44FB-9828-3BA9DEF8000C_1_105_c.jpeg" descr="03DD9711-EDFA-44FB-9828-3BA9DEF8000C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8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19" name="ED75D5E4-F3B2-47DE-AEB4-E4C4B0563652_1_105_c.jpeg" descr="ED75D5E4-F3B2-47DE-AEB4-E4C4B0563652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4" name="376E95AF-FE4E-4CA3-B6C5-8CFBB4529605_1_105_c.jpeg" descr="376E95AF-FE4E-4CA3-B6C5-8CFBB4529605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8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29" name="E338307C-39CC-4EA8-9160-ED7FF759FEBF_1_105_c.jpeg" descr="E338307C-39CC-4EA8-9160-ED7FF759FEBF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4" name="6B4EF852-16A3-4D86-B8DF-29F59C9498D2_1_105_c.jpeg" descr="6B4EF852-16A3-4D86-B8DF-29F59C9498D2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14" y="812800"/>
            <a:ext cx="15849599" cy="1188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8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39" name="2C70E7F2-5812-4BDE-9513-9EDE9FB2DB2C_1_105_c.jpeg" descr="2C70E7F2-5812-4BDE-9513-9EDE9FB2DB2C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55" y="676002"/>
            <a:ext cx="16748034" cy="12561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44" name="AECC7D12-19C9-4672-878B-7277CA800186_1_105_c.jpeg" descr="AECC7D12-19C9-4672-878B-7277CA800186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7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8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49" name="655DB19F-E47F-487F-822F-2445D204BEAA_1_201_a.jpeg" descr="655DB19F-E47F-487F-822F-2445D204BEAA_1_201_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0"/>
            <a:ext cx="220345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G" dirty="0"/>
              <a:t>ML OPS</a:t>
            </a:r>
            <a:endParaRPr dirty="0"/>
          </a:p>
        </p:txBody>
      </p:sp>
      <p:sp>
        <p:nvSpPr>
          <p:cNvPr id="452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3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58" name="5E0C35F5-BB86-4AAA-9BA6-8CB1290DC65E_1_105_c.jpeg" descr="5E0C35F5-BB86-4AAA-9BA6-8CB1290DC65E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86" y="1175112"/>
            <a:ext cx="15154366" cy="11365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8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88" name="1928D611-08DD-4739-9DD2-D856BD093140_1_105_c.jpeg" descr="1928D611-08DD-4739-9DD2-D856BD093140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761" y="568234"/>
            <a:ext cx="17309737" cy="12982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63" name="2F302A8A-62E2-4400-85DD-B2A844CE9006_1_105_c.jpeg" descr="2F302A8A-62E2-4400-85DD-B2A844CE9006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560" y="1218111"/>
            <a:ext cx="14788606" cy="11091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68" name="425C11CF-5B9B-4ECF-9A44-99C5E156C2C5_1_105_c.jpeg" descr="425C11CF-5B9B-4ECF-9A44-99C5E156C2C5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0" y="1016000"/>
            <a:ext cx="15298057" cy="114735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73" name="2B5F89A5-4116-457F-8A2F-C17FC1AC3102_1_105_c.jpeg" descr="2B5F89A5-4116-457F-8A2F-C17FC1AC3102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469" y="959394"/>
            <a:ext cx="15925074" cy="119438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78" name="3917D642-6A82-4CB7-AE5F-1404B7C4F311_1_105_c.jpeg" descr="3917D642-6A82-4CB7-AE5F-1404B7C4F311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31" y="668074"/>
            <a:ext cx="16199394" cy="12149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G" dirty="0" err="1"/>
              <a:t>KodeKloud</a:t>
            </a:r>
            <a:endParaRPr dirty="0"/>
          </a:p>
        </p:txBody>
      </p:sp>
      <p:sp>
        <p:nvSpPr>
          <p:cNvPr id="48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8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6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87" name="8759A23B-20D4-4291-8B2E-7D220B11799F_1_105_c.jpeg" descr="8759A23B-20D4-4291-8B2E-7D220B11799F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54" y="581297"/>
            <a:ext cx="15585440" cy="11689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1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2" name="BACD2BB9-1E7F-4736-8FA5-4639C7854ED0_1_105_c.jpeg" descr="BACD2BB9-1E7F-4736-8FA5-4639C7854ED0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6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497" name="652586B0-F775-44F5-AAE1-3475AC1771C2_1_105_c.jpeg" descr="652586B0-F775-44F5-AAE1-3475AC1771C2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SG" dirty="0"/>
              <a:t>AWS GKE</a:t>
            </a:r>
            <a:endParaRPr dirty="0"/>
          </a:p>
        </p:txBody>
      </p:sp>
      <p:sp>
        <p:nvSpPr>
          <p:cNvPr id="500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1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11" name="FEB2CFEA-73D6-4512-A78A-DD9EDADF84B8_1_105_c.jpeg" descr="FEB2CFEA-73D6-4512-A78A-DD9EDADF84B8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Title"/>
          <p:cNvSpPr txBox="1">
            <a:spLocks noGrp="1"/>
          </p:cNvSpPr>
          <p:nvPr>
            <p:ph type="title"/>
          </p:nvPr>
        </p:nvSpPr>
        <p:spPr>
          <a:xfrm>
            <a:off x="1270000" y="825863"/>
            <a:ext cx="21844000" cy="155743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lide Subtitle"/>
          <p:cNvSpPr txBox="1">
            <a:spLocks noGrp="1"/>
          </p:cNvSpPr>
          <p:nvPr>
            <p:ph type="body" idx="21"/>
          </p:nvPr>
        </p:nvSpPr>
        <p:spPr>
          <a:xfrm>
            <a:off x="1270000" y="2146663"/>
            <a:ext cx="21844000" cy="1016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lide bullet text"/>
          <p:cNvSpPr txBox="1">
            <a:spLocks noGrp="1"/>
          </p:cNvSpPr>
          <p:nvPr>
            <p:ph type="body" idx="1"/>
          </p:nvPr>
        </p:nvSpPr>
        <p:spPr>
          <a:xfrm>
            <a:off x="1270000" y="4280263"/>
            <a:ext cx="21844000" cy="8432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3" name="48479D87-2634-4A54-9748-7441E6477098_1_105_c.jpeg" descr="48479D87-2634-4A54-9748-7441E6477098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54" y="953044"/>
            <a:ext cx="15781383" cy="11836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16" name="EB720FB4-CCE7-40D0-964E-44091180CAAC_1_105_c.jpeg" descr="EB720FB4-CCE7-40D0-964E-44091180CAAC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21" name="8A6D1280-AEC8-4269-87F3-A04A5A7845D1_1_105_c.jpeg" descr="8A6D1280-AEC8-4269-87F3-A04A5A7845D1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2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98" name="AD4C1D64-B561-4DF2-A852-E0B6BEB2EB7D_1_105_c.jpeg" descr="AD4C1D64-B561-4DF2-A852-E0B6BEB2EB7D_1_1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1165860"/>
            <a:ext cx="15520126" cy="11640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7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9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6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0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4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5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61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19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0" name="END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END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3" name="A538FD06-A872-45BE-8786-EAC6F105EF03_1_102_o.jpeg" descr="A538FD06-A872-45BE-8786-EAC6F105EF03_1_102_o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720063"/>
            <a:ext cx="21844001" cy="122758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lide Subtitle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7" name="Slide bullet tex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pic>
        <p:nvPicPr>
          <p:cNvPr id="208" name="C2E9E1DE-8B8B-4DED-ADBD-F95BE659A932_4_5005_c.jpeg" descr="C2E9E1DE-8B8B-4DED-ADBD-F95BE659A932_4_5005_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808" y="583474"/>
            <a:ext cx="7058842" cy="12549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15</Words>
  <Application>Microsoft Office PowerPoint</Application>
  <PresentationFormat>Custom</PresentationFormat>
  <Paragraphs>8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Graphik</vt:lpstr>
      <vt:lpstr>Graphik Medium</vt:lpstr>
      <vt:lpstr>Graphik Semibold</vt:lpstr>
      <vt:lpstr>Helvetica Neue</vt:lpstr>
      <vt:lpstr>31_ColorGradientLight</vt:lpstr>
      <vt:lpstr>PowerPoint Presentation</vt:lpstr>
      <vt:lpstr>PowerPoint Presentation</vt:lpstr>
      <vt:lpstr>PowerPoint Presentation</vt:lpstr>
      <vt:lpstr>OCBC Multi Agent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AI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Groq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GitLab Duo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 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KodeKloud</vt:lpstr>
      <vt:lpstr>PowerPoint Presentation</vt:lpstr>
      <vt:lpstr>PowerPoint Presentation</vt:lpstr>
      <vt:lpstr>PowerPoint Presentation</vt:lpstr>
      <vt:lpstr>AWS GKE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Naveen Kumar</cp:lastModifiedBy>
  <cp:revision>17</cp:revision>
  <dcterms:modified xsi:type="dcterms:W3CDTF">2025-10-09T13:06:40Z</dcterms:modified>
</cp:coreProperties>
</file>